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8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1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6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8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4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9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7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7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2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9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9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8FDD9-A3AB-43B5-BB76-F2E0CB0C8E97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8410D-7939-4A07-98CD-746A96174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8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fzUeyx7jC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Premier String Quartet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National Capitol Area Music Ensemble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9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String Quartet which </a:t>
            </a:r>
            <a:r>
              <a:rPr lang="en-US" dirty="0"/>
              <a:t>brings </a:t>
            </a:r>
            <a:r>
              <a:rPr lang="en-US" dirty="0" smtClean="0"/>
              <a:t>finesse </a:t>
            </a:r>
            <a:r>
              <a:rPr lang="en-US" dirty="0"/>
              <a:t>to Wedding Ceremonies and Receptions.</a:t>
            </a:r>
          </a:p>
          <a:p>
            <a:r>
              <a:rPr lang="en-US" dirty="0"/>
              <a:t>We are professional musicians offering elegant music for wedding ceremonies, cocktail and dinner hours.</a:t>
            </a:r>
          </a:p>
          <a:p>
            <a:r>
              <a:rPr lang="en-US" dirty="0" smtClean="0"/>
              <a:t>We </a:t>
            </a:r>
            <a:r>
              <a:rPr lang="en-US" dirty="0"/>
              <a:t>have more than 30 years of </a:t>
            </a:r>
            <a:r>
              <a:rPr lang="en-US" dirty="0" smtClean="0"/>
              <a:t>performance </a:t>
            </a:r>
            <a:r>
              <a:rPr lang="en-US" dirty="0"/>
              <a:t> experience with regional and major symphony </a:t>
            </a:r>
            <a:r>
              <a:rPr lang="en-US" dirty="0" smtClean="0"/>
              <a:t>orchestras and chamber ensembles </a:t>
            </a:r>
            <a:r>
              <a:rPr lang="en-US" dirty="0"/>
              <a:t>including the Baltimore Symphony Orchestra, Buffalo Philharmonic Orchestra, American Studio Orchestra </a:t>
            </a:r>
            <a:r>
              <a:rPr lang="en-US" dirty="0" err="1" smtClean="0"/>
              <a:t>Orchestra</a:t>
            </a:r>
            <a:r>
              <a:rPr lang="en-US" dirty="0" smtClean="0"/>
              <a:t>, National Philharmonic Orchestra. </a:t>
            </a:r>
          </a:p>
          <a:p>
            <a:r>
              <a:rPr lang="en-US" dirty="0" smtClean="0"/>
              <a:t>Let </a:t>
            </a:r>
            <a:r>
              <a:rPr lang="en-US" dirty="0"/>
              <a:t>us add a touch of class to your wedding event.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1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effectLst/>
              </a:rPr>
              <a:t>How long In advance do I need to book Premier String Quartet?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We recommend booking at least 6 months in advance. If your event date is closer than that don’t hesitate to inquire anyway.</a:t>
            </a:r>
          </a:p>
          <a:p>
            <a:r>
              <a:rPr lang="en-US" b="1" dirty="0" smtClean="0"/>
              <a:t>What is the booking process?</a:t>
            </a:r>
          </a:p>
          <a:p>
            <a:r>
              <a:rPr lang="en-US" dirty="0" smtClean="0"/>
              <a:t>First, please contact us and let us know your event details. If we’re available for your date, we’ll respond with a quote and request additional details. Once the details are confirmed, we’ll send over a contract. The contract needs to be sent back along with a 20% deposit within 7 days.</a:t>
            </a:r>
          </a:p>
          <a:p>
            <a:r>
              <a:rPr lang="en-US" b="1" dirty="0" smtClean="0"/>
              <a:t>I don’t know much about classical music, what do you usually play?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9709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will be happy to share a set list with you for you to listen to in advance.</a:t>
            </a:r>
          </a:p>
          <a:p>
            <a:r>
              <a:rPr lang="en-US" b="1" dirty="0" smtClean="0"/>
              <a:t>Can the quartet play music on request?</a:t>
            </a:r>
          </a:p>
          <a:p>
            <a:r>
              <a:rPr lang="en-US" dirty="0" smtClean="0"/>
              <a:t>We can play nearly anything with enough preparation time! Let us know what you want to hear, and we’ll give you a quote for the arrangement fee. Keep in mind we need to write the music for all instruments and rehearse it, hence the fee.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284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What time will you arrive at our event?</a:t>
            </a:r>
          </a:p>
          <a:p>
            <a:r>
              <a:rPr lang="en-US" dirty="0" smtClean="0"/>
              <a:t>We’ll be there 30 minutes before the contracted start time to tune and take care of set up.</a:t>
            </a:r>
          </a:p>
          <a:p>
            <a:r>
              <a:rPr lang="en-US" b="1" dirty="0" smtClean="0"/>
              <a:t>What do you need in terms of set up?</a:t>
            </a:r>
          </a:p>
          <a:p>
            <a:r>
              <a:rPr lang="en-US" dirty="0" smtClean="0"/>
              <a:t>Please provide four armless chairs. Also consider placing the quartet in a part of the room where there is enough lighting.</a:t>
            </a:r>
          </a:p>
          <a:p>
            <a:r>
              <a:rPr lang="en-US" dirty="0" smtClean="0"/>
              <a:t>Please provide at least one armless chair for our cellist. The others can perform standing or sitting. Also consider placing the quartet in a part of the room where there is enough lighting.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1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Booking Inquiry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include any special requests, or questions. We'll respond within 24 hours!</a:t>
            </a:r>
          </a:p>
          <a:p>
            <a:r>
              <a:rPr lang="en-US" dirty="0" smtClean="0">
                <a:effectLst/>
              </a:rPr>
              <a:t>* indicates required field</a:t>
            </a:r>
          </a:p>
          <a:p>
            <a:r>
              <a:rPr lang="en-US" dirty="0" smtClean="0">
                <a:effectLst/>
              </a:rPr>
              <a:t>Name:*</a:t>
            </a:r>
          </a:p>
          <a:p>
            <a:r>
              <a:rPr lang="en-US" dirty="0" smtClean="0"/>
              <a:t>Email:*</a:t>
            </a:r>
          </a:p>
          <a:p>
            <a:r>
              <a:rPr lang="en-US" dirty="0" smtClean="0">
                <a:effectLst/>
              </a:rPr>
              <a:t>Phone Number: </a:t>
            </a:r>
          </a:p>
          <a:p>
            <a:r>
              <a:rPr lang="en-US" dirty="0" smtClean="0"/>
              <a:t>Event Date:  mm/</a:t>
            </a:r>
            <a:r>
              <a:rPr lang="en-US" dirty="0" err="1" smtClean="0"/>
              <a:t>dd</a:t>
            </a:r>
            <a:r>
              <a:rPr lang="en-US" dirty="0" smtClean="0"/>
              <a:t>/</a:t>
            </a:r>
            <a:r>
              <a:rPr lang="en-US" dirty="0" err="1" smtClean="0"/>
              <a:t>yyyy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870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Booking Inquiry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 Start Time:</a:t>
            </a:r>
          </a:p>
          <a:p>
            <a:r>
              <a:rPr lang="en-US" dirty="0" smtClean="0"/>
              <a:t>Event Location(City/State):</a:t>
            </a:r>
          </a:p>
          <a:p>
            <a:endParaRPr lang="en-US" dirty="0" smtClean="0"/>
          </a:p>
          <a:p>
            <a:r>
              <a:rPr lang="en-US" dirty="0" smtClean="0"/>
              <a:t>Event Details: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78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Premier String Quartet </a:t>
            </a:r>
            <a:r>
              <a:rPr lang="en-US" smtClean="0"/>
              <a:t>in Performance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</a:t>
            </a:r>
            <a:r>
              <a:rPr lang="en-US">
                <a:hlinkClick r:id="rId2"/>
              </a:rPr>
              <a:t>://</a:t>
            </a:r>
            <a:r>
              <a:rPr lang="en-US" smtClean="0">
                <a:hlinkClick r:id="rId2"/>
              </a:rPr>
              <a:t>www.youtube.com/watch?v=FfzUeyx7jCU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81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287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Premier String Quartet</vt:lpstr>
      <vt:lpstr>About Us</vt:lpstr>
      <vt:lpstr>FAQs</vt:lpstr>
      <vt:lpstr>FAQs</vt:lpstr>
      <vt:lpstr>FAQs</vt:lpstr>
      <vt:lpstr>Booking Inquiry</vt:lpstr>
      <vt:lpstr>Booking Inquiry</vt:lpstr>
      <vt:lpstr>Premier String Quartet in Performance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Premier String Quartet</dc:title>
  <dc:creator>Wayman</dc:creator>
  <cp:lastModifiedBy>Wayman</cp:lastModifiedBy>
  <cp:revision>28</cp:revision>
  <dcterms:created xsi:type="dcterms:W3CDTF">2016-01-04T21:37:33Z</dcterms:created>
  <dcterms:modified xsi:type="dcterms:W3CDTF">2016-01-04T22:20:32Z</dcterms:modified>
</cp:coreProperties>
</file>